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sldIdLst>
    <p:sldId id="2147481295"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B0EE5-38CA-6D7D-0022-44F07F0FB14C}" v="2" dt="2025-06-05T15:59:38.6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microsoft.com/office/2016/11/relationships/changesInfo" Target="changesInfos/changesInfo1.xml"/><Relationship Id="rId5" Type="http://schemas.openxmlformats.org/officeDocument/2006/relationships/slideMaster" Target="slideMasters/slideMaster1.xml"/><Relationship Id="rId1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 Christel" userId="d7c0fb864bd79639" providerId="LiveId" clId="{BA47EAC6-F321-48EA-BB2A-13C2A31BD808}"/>
    <pc:docChg chg="delSld modSld delMainMaster">
      <pc:chgData name="Doug Christel" userId="d7c0fb864bd79639" providerId="LiveId" clId="{BA47EAC6-F321-48EA-BB2A-13C2A31BD808}" dt="2020-09-25T20:53:33.644" v="79" actId="20577"/>
      <pc:docMkLst>
        <pc:docMk/>
      </pc:docMkLst>
      <pc:sldChg chg="del">
        <pc:chgData name="Doug Christel" userId="d7c0fb864bd79639" providerId="LiveId" clId="{BA47EAC6-F321-48EA-BB2A-13C2A31BD808}" dt="2020-09-25T20:53:01.250" v="0" actId="2696"/>
        <pc:sldMkLst>
          <pc:docMk/>
          <pc:sldMk cId="3829971525" sldId="1114"/>
        </pc:sldMkLst>
      </pc:sldChg>
      <pc:sldChg chg="modSp">
        <pc:chgData name="Doug Christel" userId="d7c0fb864bd79639" providerId="LiveId" clId="{BA47EAC6-F321-48EA-BB2A-13C2A31BD808}" dt="2020-09-25T20:53:33.644" v="79" actId="20577"/>
        <pc:sldMkLst>
          <pc:docMk/>
          <pc:sldMk cId="3535459728" sldId="1115"/>
        </pc:sldMkLst>
        <pc:spChg chg="mod">
          <ac:chgData name="Doug Christel" userId="d7c0fb864bd79639" providerId="LiveId" clId="{BA47EAC6-F321-48EA-BB2A-13C2A31BD808}" dt="2020-09-25T20:53:33.644" v="79" actId="20577"/>
          <ac:spMkLst>
            <pc:docMk/>
            <pc:sldMk cId="3535459728" sldId="1115"/>
            <ac:spMk id="2" creationId="{BE4DCE00-DBB2-41BB-8766-14D2DB07B1E1}"/>
          </ac:spMkLst>
        </pc:spChg>
      </pc:sldChg>
      <pc:sldMasterChg chg="del delSldLayout">
        <pc:chgData name="Doug Christel" userId="d7c0fb864bd79639" providerId="LiveId" clId="{BA47EAC6-F321-48EA-BB2A-13C2A31BD808}" dt="2020-09-25T20:53:01.270" v="12" actId="2696"/>
        <pc:sldMasterMkLst>
          <pc:docMk/>
          <pc:sldMasterMk cId="454945706" sldId="2147483648"/>
        </pc:sldMasterMkLst>
        <pc:sldLayoutChg chg="del">
          <pc:chgData name="Doug Christel" userId="d7c0fb864bd79639" providerId="LiveId" clId="{BA47EAC6-F321-48EA-BB2A-13C2A31BD808}" dt="2020-09-25T20:53:01.258" v="1" actId="2696"/>
          <pc:sldLayoutMkLst>
            <pc:docMk/>
            <pc:sldMasterMk cId="454945706" sldId="2147483648"/>
            <pc:sldLayoutMk cId="3911452889" sldId="2147483649"/>
          </pc:sldLayoutMkLst>
        </pc:sldLayoutChg>
        <pc:sldLayoutChg chg="del">
          <pc:chgData name="Doug Christel" userId="d7c0fb864bd79639" providerId="LiveId" clId="{BA47EAC6-F321-48EA-BB2A-13C2A31BD808}" dt="2020-09-25T20:53:01.260" v="2" actId="2696"/>
          <pc:sldLayoutMkLst>
            <pc:docMk/>
            <pc:sldMasterMk cId="454945706" sldId="2147483648"/>
            <pc:sldLayoutMk cId="3126948772" sldId="2147483650"/>
          </pc:sldLayoutMkLst>
        </pc:sldLayoutChg>
        <pc:sldLayoutChg chg="del">
          <pc:chgData name="Doug Christel" userId="d7c0fb864bd79639" providerId="LiveId" clId="{BA47EAC6-F321-48EA-BB2A-13C2A31BD808}" dt="2020-09-25T20:53:01.261" v="3" actId="2696"/>
          <pc:sldLayoutMkLst>
            <pc:docMk/>
            <pc:sldMasterMk cId="454945706" sldId="2147483648"/>
            <pc:sldLayoutMk cId="1357079653" sldId="2147483651"/>
          </pc:sldLayoutMkLst>
        </pc:sldLayoutChg>
        <pc:sldLayoutChg chg="del">
          <pc:chgData name="Doug Christel" userId="d7c0fb864bd79639" providerId="LiveId" clId="{BA47EAC6-F321-48EA-BB2A-13C2A31BD808}" dt="2020-09-25T20:53:01.262" v="4" actId="2696"/>
          <pc:sldLayoutMkLst>
            <pc:docMk/>
            <pc:sldMasterMk cId="454945706" sldId="2147483648"/>
            <pc:sldLayoutMk cId="2920092037" sldId="2147483652"/>
          </pc:sldLayoutMkLst>
        </pc:sldLayoutChg>
        <pc:sldLayoutChg chg="del">
          <pc:chgData name="Doug Christel" userId="d7c0fb864bd79639" providerId="LiveId" clId="{BA47EAC6-F321-48EA-BB2A-13C2A31BD808}" dt="2020-09-25T20:53:01.263" v="5" actId="2696"/>
          <pc:sldLayoutMkLst>
            <pc:docMk/>
            <pc:sldMasterMk cId="454945706" sldId="2147483648"/>
            <pc:sldLayoutMk cId="205669329" sldId="2147483653"/>
          </pc:sldLayoutMkLst>
        </pc:sldLayoutChg>
        <pc:sldLayoutChg chg="del">
          <pc:chgData name="Doug Christel" userId="d7c0fb864bd79639" providerId="LiveId" clId="{BA47EAC6-F321-48EA-BB2A-13C2A31BD808}" dt="2020-09-25T20:53:01.264" v="6" actId="2696"/>
          <pc:sldLayoutMkLst>
            <pc:docMk/>
            <pc:sldMasterMk cId="454945706" sldId="2147483648"/>
            <pc:sldLayoutMk cId="2463161840" sldId="2147483654"/>
          </pc:sldLayoutMkLst>
        </pc:sldLayoutChg>
        <pc:sldLayoutChg chg="del">
          <pc:chgData name="Doug Christel" userId="d7c0fb864bd79639" providerId="LiveId" clId="{BA47EAC6-F321-48EA-BB2A-13C2A31BD808}" dt="2020-09-25T20:53:01.265" v="7" actId="2696"/>
          <pc:sldLayoutMkLst>
            <pc:docMk/>
            <pc:sldMasterMk cId="454945706" sldId="2147483648"/>
            <pc:sldLayoutMk cId="469678237" sldId="2147483655"/>
          </pc:sldLayoutMkLst>
        </pc:sldLayoutChg>
        <pc:sldLayoutChg chg="del">
          <pc:chgData name="Doug Christel" userId="d7c0fb864bd79639" providerId="LiveId" clId="{BA47EAC6-F321-48EA-BB2A-13C2A31BD808}" dt="2020-09-25T20:53:01.266" v="8" actId="2696"/>
          <pc:sldLayoutMkLst>
            <pc:docMk/>
            <pc:sldMasterMk cId="454945706" sldId="2147483648"/>
            <pc:sldLayoutMk cId="1351254582" sldId="2147483656"/>
          </pc:sldLayoutMkLst>
        </pc:sldLayoutChg>
        <pc:sldLayoutChg chg="del">
          <pc:chgData name="Doug Christel" userId="d7c0fb864bd79639" providerId="LiveId" clId="{BA47EAC6-F321-48EA-BB2A-13C2A31BD808}" dt="2020-09-25T20:53:01.266" v="9" actId="2696"/>
          <pc:sldLayoutMkLst>
            <pc:docMk/>
            <pc:sldMasterMk cId="454945706" sldId="2147483648"/>
            <pc:sldLayoutMk cId="3516646315" sldId="2147483657"/>
          </pc:sldLayoutMkLst>
        </pc:sldLayoutChg>
        <pc:sldLayoutChg chg="del">
          <pc:chgData name="Doug Christel" userId="d7c0fb864bd79639" providerId="LiveId" clId="{BA47EAC6-F321-48EA-BB2A-13C2A31BD808}" dt="2020-09-25T20:53:01.267" v="10" actId="2696"/>
          <pc:sldLayoutMkLst>
            <pc:docMk/>
            <pc:sldMasterMk cId="454945706" sldId="2147483648"/>
            <pc:sldLayoutMk cId="2489643991" sldId="2147483658"/>
          </pc:sldLayoutMkLst>
        </pc:sldLayoutChg>
        <pc:sldLayoutChg chg="del">
          <pc:chgData name="Doug Christel" userId="d7c0fb864bd79639" providerId="LiveId" clId="{BA47EAC6-F321-48EA-BB2A-13C2A31BD808}" dt="2020-09-25T20:53:01.268" v="11" actId="2696"/>
          <pc:sldLayoutMkLst>
            <pc:docMk/>
            <pc:sldMasterMk cId="454945706" sldId="2147483648"/>
            <pc:sldLayoutMk cId="3733799480" sldId="2147483659"/>
          </pc:sldLayoutMkLst>
        </pc:sldLayoutChg>
      </pc:sldMasterChg>
    </pc:docChg>
  </pc:docChgLst>
  <pc:docChgLst>
    <pc:chgData name="Michael Daubenmier" userId="S::mdaubenmier@affirma.com::decae6bd-2547-4449-984b-ced3dad63277" providerId="AD" clId="Web-{9DC74855-C9D2-7155-F2AD-BC40BB4BDD06}"/>
    <pc:docChg chg="modSld">
      <pc:chgData name="Michael Daubenmier" userId="S::mdaubenmier@affirma.com::decae6bd-2547-4449-984b-ced3dad63277" providerId="AD" clId="Web-{9DC74855-C9D2-7155-F2AD-BC40BB4BDD06}" dt="2025-04-02T14:19:32.167" v="1" actId="20577"/>
      <pc:docMkLst>
        <pc:docMk/>
      </pc:docMkLst>
      <pc:sldChg chg="modSp">
        <pc:chgData name="Michael Daubenmier" userId="S::mdaubenmier@affirma.com::decae6bd-2547-4449-984b-ced3dad63277" providerId="AD" clId="Web-{9DC74855-C9D2-7155-F2AD-BC40BB4BDD06}" dt="2025-04-02T14:19:32.167" v="1" actId="20577"/>
        <pc:sldMkLst>
          <pc:docMk/>
          <pc:sldMk cId="3535459728" sldId="1115"/>
        </pc:sldMkLst>
        <pc:spChg chg="mod">
          <ac:chgData name="Michael Daubenmier" userId="S::mdaubenmier@affirma.com::decae6bd-2547-4449-984b-ced3dad63277" providerId="AD" clId="Web-{9DC74855-C9D2-7155-F2AD-BC40BB4BDD06}" dt="2025-04-02T14:19:32.167" v="1" actId="20577"/>
          <ac:spMkLst>
            <pc:docMk/>
            <pc:sldMk cId="3535459728" sldId="1115"/>
            <ac:spMk id="5" creationId="{92151E7E-EE34-4643-B5C7-9E353C625BA6}"/>
          </ac:spMkLst>
        </pc:spChg>
      </pc:sldChg>
    </pc:docChg>
  </pc:docChgLst>
  <pc:docChgLst>
    <pc:chgData name="Brendan Murphy" userId="S::bmurphy@affirma.com::e9f923b6-6d89-4d4e-a3b7-d9304b9d44ba" providerId="AD" clId="Web-{2BAB0EE5-38CA-6D7D-0022-44F07F0FB14C}"/>
    <pc:docChg chg="addSld delSld">
      <pc:chgData name="Brendan Murphy" userId="S::bmurphy@affirma.com::e9f923b6-6d89-4d4e-a3b7-d9304b9d44ba" providerId="AD" clId="Web-{2BAB0EE5-38CA-6D7D-0022-44F07F0FB14C}" dt="2025-06-05T15:59:38.677" v="1"/>
      <pc:docMkLst>
        <pc:docMk/>
      </pc:docMkLst>
      <pc:sldChg chg="del">
        <pc:chgData name="Brendan Murphy" userId="S::bmurphy@affirma.com::e9f923b6-6d89-4d4e-a3b7-d9304b9d44ba" providerId="AD" clId="Web-{2BAB0EE5-38CA-6D7D-0022-44F07F0FB14C}" dt="2025-06-05T15:59:38.677" v="1"/>
        <pc:sldMkLst>
          <pc:docMk/>
          <pc:sldMk cId="3535459728" sldId="1115"/>
        </pc:sldMkLst>
      </pc:sldChg>
      <pc:sldChg chg="add">
        <pc:chgData name="Brendan Murphy" userId="S::bmurphy@affirma.com::e9f923b6-6d89-4d4e-a3b7-d9304b9d44ba" providerId="AD" clId="Web-{2BAB0EE5-38CA-6D7D-0022-44F07F0FB14C}" dt="2025-06-05T15:59:32.568" v="0"/>
        <pc:sldMkLst>
          <pc:docMk/>
          <pc:sldMk cId="1688456530" sldId="2147481295"/>
        </pc:sldMkLst>
      </pc:sldChg>
      <pc:sldMasterChg chg="addSldLayout">
        <pc:chgData name="Brendan Murphy" userId="S::bmurphy@affirma.com::e9f923b6-6d89-4d4e-a3b7-d9304b9d44ba" providerId="AD" clId="Web-{2BAB0EE5-38CA-6D7D-0022-44F07F0FB14C}" dt="2025-06-05T15:59:32.568" v="0"/>
        <pc:sldMasterMkLst>
          <pc:docMk/>
          <pc:sldMasterMk cId="1925187625" sldId="2147483660"/>
        </pc:sldMasterMkLst>
        <pc:sldLayoutChg chg="add">
          <pc:chgData name="Brendan Murphy" userId="S::bmurphy@affirma.com::e9f923b6-6d89-4d4e-a3b7-d9304b9d44ba" providerId="AD" clId="Web-{2BAB0EE5-38CA-6D7D-0022-44F07F0FB14C}" dt="2025-06-05T15:59:32.568" v="0"/>
          <pc:sldLayoutMkLst>
            <pc:docMk/>
            <pc:sldMasterMk cId="1925187625" sldId="2147483660"/>
            <pc:sldLayoutMk cId="263050058" sldId="2147483685"/>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2" name="Title 1"/>
          <p:cNvSpPr>
            <a:spLocks noGrp="1"/>
          </p:cNvSpPr>
          <p:nvPr>
            <p:ph type="ctrTitle"/>
          </p:nvPr>
        </p:nvSpPr>
        <p:spPr>
          <a:xfrm>
            <a:off x="1349941" y="2938387"/>
            <a:ext cx="7988613" cy="537931"/>
          </a:xfrm>
        </p:spPr>
        <p:txBody>
          <a:bodyPr wrap="none" anchor="t" anchorCtr="0">
            <a:noAutofit/>
          </a:bodyPr>
          <a:lstStyle>
            <a:lvl1pPr algn="l">
              <a:defRPr sz="2745">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939" y="2209472"/>
            <a:ext cx="1942773" cy="504381"/>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571026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6/5/2025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729787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837982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381000" y="1676400"/>
            <a:ext cx="5334000" cy="441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381000" y="1219200"/>
            <a:ext cx="5334000" cy="322792"/>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684451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209800" y="1676400"/>
            <a:ext cx="9601200" cy="762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209800" y="28194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209800" y="25146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220383" y="4267200"/>
            <a:ext cx="9601200" cy="6096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220383" y="38100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220384" y="5410200"/>
            <a:ext cx="9639298" cy="636793"/>
          </a:xfrm>
        </p:spPr>
        <p:txBody>
          <a:bodyPr tIns="91440" bIns="91440">
            <a:noAutofit/>
          </a:bodyPr>
          <a:lstStyle>
            <a:lvl1pPr marL="0" indent="0">
              <a:lnSpc>
                <a:spcPct val="120000"/>
              </a:lnSpc>
              <a:spcBef>
                <a:spcPts val="1000"/>
              </a:spcBef>
              <a:buNone/>
              <a:defRPr sz="1000">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220384" y="5105400"/>
            <a:ext cx="1752408" cy="228600"/>
          </a:xfrm>
        </p:spPr>
        <p:txBody>
          <a:bodyPr tIns="91440" bIns="91440">
            <a:noAutofit/>
          </a:bodyPr>
          <a:lstStyle>
            <a:lvl1pPr marL="0" indent="0">
              <a:buNone/>
              <a:defRPr sz="1167">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28600" y="3810000"/>
            <a:ext cx="1524000" cy="15240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159689" y="3581401"/>
            <a:ext cx="7872622" cy="66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935112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209800" y="1676400"/>
            <a:ext cx="9601200" cy="46482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buNone/>
              <a:defRPr sz="1167">
                <a:latin typeface="+mn-lt"/>
              </a:defRPr>
            </a:lvl2pPr>
            <a:lvl3pPr marL="896533" indent="0">
              <a:buNone/>
              <a:defRPr sz="1167">
                <a:latin typeface="+mn-lt"/>
              </a:defRPr>
            </a:lvl3pPr>
            <a:lvl4pPr marL="1344800" indent="0">
              <a:buNone/>
              <a:defRPr sz="1167">
                <a:latin typeface="+mn-lt"/>
              </a:defRPr>
            </a:lvl4pPr>
            <a:lvl5pPr marL="1793067" indent="0">
              <a:buNone/>
              <a:defRPr sz="1167">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209800" y="1219200"/>
            <a:ext cx="9715499" cy="381000"/>
          </a:xfrm>
        </p:spPr>
        <p:txBody>
          <a:bodyPr tIns="91440" bIns="91440">
            <a:noAutofit/>
          </a:bodyPr>
          <a:lstStyle>
            <a:lvl1pPr marL="0" indent="0">
              <a:buNone/>
              <a:defRPr sz="2000">
                <a:latin typeface="+mj-lt"/>
              </a:defRPr>
            </a:lvl1pPr>
            <a:lvl2pPr marL="448266" indent="0">
              <a:buNone/>
              <a:defRPr sz="2000">
                <a:latin typeface="+mj-lt"/>
              </a:defRPr>
            </a:lvl2pPr>
            <a:lvl3pPr marL="896533" indent="0">
              <a:buNone/>
              <a:defRPr sz="2000">
                <a:latin typeface="+mj-lt"/>
              </a:defRPr>
            </a:lvl3pPr>
            <a:lvl4pPr marL="1344800" indent="0">
              <a:buNone/>
              <a:defRPr sz="2000">
                <a:latin typeface="+mj-lt"/>
              </a:defRPr>
            </a:lvl4pPr>
            <a:lvl5pPr marL="1793067" indent="0">
              <a:buNone/>
              <a:defRPr sz="20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381000" y="1219200"/>
            <a:ext cx="1524000" cy="15240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272378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6/5/2025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0997080" cy="53340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6095999" y="1219200"/>
            <a:ext cx="0" cy="4953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14400" y="3578424"/>
            <a:ext cx="10668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380999"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6477000" y="12192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391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6487583" y="3810001"/>
            <a:ext cx="5334000" cy="2016474"/>
          </a:xfrm>
        </p:spPr>
        <p:txBody>
          <a:bodyPr>
            <a:noAutofit/>
          </a:bodyPr>
          <a:lstStyle>
            <a:lvl1pPr marL="0" indent="0">
              <a:lnSpc>
                <a:spcPct val="120000"/>
              </a:lnSpc>
              <a:spcBef>
                <a:spcPts val="1000"/>
              </a:spcBef>
              <a:buNone/>
              <a:defRPr sz="1167" u="none">
                <a:latin typeface="Segoe UI" panose="020B0502040204020203" pitchFamily="34" charset="0"/>
              </a:defRPr>
            </a:lvl1pPr>
            <a:lvl2pPr marL="448267" indent="0">
              <a:lnSpc>
                <a:spcPct val="120000"/>
              </a:lnSpc>
              <a:spcBef>
                <a:spcPts val="1000"/>
              </a:spcBef>
              <a:buNone/>
              <a:defRPr sz="1167" u="none">
                <a:latin typeface="Segoe UI" panose="020B0502040204020203" pitchFamily="34" charset="0"/>
              </a:defRPr>
            </a:lvl2pPr>
            <a:lvl3pPr marL="896533" indent="0">
              <a:lnSpc>
                <a:spcPct val="120000"/>
              </a:lnSpc>
              <a:spcBef>
                <a:spcPts val="1000"/>
              </a:spcBef>
              <a:buNone/>
              <a:defRPr sz="1167" u="none">
                <a:latin typeface="Segoe UI" panose="020B0502040204020203" pitchFamily="34" charset="0"/>
              </a:defRPr>
            </a:lvl3pPr>
            <a:lvl4pPr marL="1344800" indent="0">
              <a:lnSpc>
                <a:spcPct val="120000"/>
              </a:lnSpc>
              <a:spcBef>
                <a:spcPts val="1000"/>
              </a:spcBef>
              <a:buNone/>
              <a:defRPr sz="1167" u="none">
                <a:latin typeface="Segoe UI" panose="020B0502040204020203" pitchFamily="34" charset="0"/>
              </a:defRPr>
            </a:lvl4pPr>
            <a:lvl5pPr marL="1793067" indent="0">
              <a:lnSpc>
                <a:spcPct val="120000"/>
              </a:lnSpc>
              <a:spcBef>
                <a:spcPts val="1000"/>
              </a:spcBef>
              <a:buNone/>
              <a:defRPr sz="1167"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9774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2192000" cy="990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381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77000" y="1219199"/>
            <a:ext cx="5334000" cy="4953000"/>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6/5/2025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362785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2192000" cy="99060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80999"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4" name="Content Placeholder 3"/>
          <p:cNvSpPr>
            <a:spLocks noGrp="1"/>
          </p:cNvSpPr>
          <p:nvPr>
            <p:ph sz="half" idx="2"/>
          </p:nvPr>
        </p:nvSpPr>
        <p:spPr>
          <a:xfrm>
            <a:off x="380999"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7000" y="1681035"/>
            <a:ext cx="5334000" cy="823397"/>
          </a:xfrm>
        </p:spPr>
        <p:txBody>
          <a:bodyPr anchor="b"/>
          <a:lstStyle>
            <a:lvl1pPr marL="0" indent="0">
              <a:buNone/>
              <a:defRPr sz="2353" b="1">
                <a:latin typeface="+mj-lt"/>
              </a:defRPr>
            </a:lvl1pPr>
            <a:lvl2pPr marL="448267" indent="0">
              <a:buNone/>
              <a:defRPr sz="1961" b="1"/>
            </a:lvl2pPr>
            <a:lvl3pPr marL="896533" indent="0">
              <a:buNone/>
              <a:defRPr sz="1765" b="1"/>
            </a:lvl3pPr>
            <a:lvl4pPr marL="1344800" indent="0">
              <a:buNone/>
              <a:defRPr sz="1569" b="1"/>
            </a:lvl4pPr>
            <a:lvl5pPr marL="1793067" indent="0">
              <a:buNone/>
              <a:defRPr sz="1569" b="1"/>
            </a:lvl5pPr>
            <a:lvl6pPr marL="2241334" indent="0">
              <a:buNone/>
              <a:defRPr sz="1569" b="1"/>
            </a:lvl6pPr>
            <a:lvl7pPr marL="2689600" indent="0">
              <a:buNone/>
              <a:defRPr sz="1569" b="1"/>
            </a:lvl7pPr>
            <a:lvl8pPr marL="3137867" indent="0">
              <a:buNone/>
              <a:defRPr sz="1569" b="1"/>
            </a:lvl8pPr>
            <a:lvl9pPr marL="3586133" indent="0">
              <a:buNone/>
              <a:defRPr sz="1569" b="1"/>
            </a:lvl9pPr>
          </a:lstStyle>
          <a:p>
            <a:pPr lvl="0"/>
            <a:r>
              <a:rPr lang="en-US"/>
              <a:t>Edit Master text styles</a:t>
            </a:r>
          </a:p>
        </p:txBody>
      </p:sp>
      <p:sp>
        <p:nvSpPr>
          <p:cNvPr id="6" name="Content Placeholder 5"/>
          <p:cNvSpPr>
            <a:spLocks noGrp="1"/>
          </p:cNvSpPr>
          <p:nvPr>
            <p:ph sz="quarter" idx="4"/>
          </p:nvPr>
        </p:nvSpPr>
        <p:spPr>
          <a:xfrm>
            <a:off x="6477000" y="2504431"/>
            <a:ext cx="5334000" cy="3685825"/>
          </a:xfrm>
        </p:spPr>
        <p:txBody>
          <a:bodyPr>
            <a:noAutofit/>
          </a:bodyPr>
          <a:lstStyle>
            <a:lvl1pPr marL="0" indent="0">
              <a:buNone/>
              <a:defRPr>
                <a:latin typeface="Segoe UI" panose="020B0502040204020203" pitchFamily="34" charset="0"/>
              </a:defRPr>
            </a:lvl1pPr>
            <a:lvl2pPr marL="448266" indent="0">
              <a:buNone/>
              <a:defRPr>
                <a:latin typeface="Segoe UI" panose="020B0502040204020203" pitchFamily="34" charset="0"/>
              </a:defRPr>
            </a:lvl2pPr>
            <a:lvl3pPr marL="896533" indent="0">
              <a:buNone/>
              <a:defRPr>
                <a:latin typeface="Segoe UI" panose="020B0502040204020203" pitchFamily="34" charset="0"/>
              </a:defRPr>
            </a:lvl3pPr>
            <a:lvl4pPr marL="1344800" indent="0">
              <a:buNone/>
              <a:defRPr>
                <a:latin typeface="Segoe UI" panose="020B0502040204020203" pitchFamily="34" charset="0"/>
              </a:defRPr>
            </a:lvl4pPr>
            <a:lvl5pPr marL="1793067"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6/5/2025</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1354515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6/5/2025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522877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14273" y="2689656"/>
            <a:ext cx="3259815" cy="537931"/>
          </a:xfrm>
        </p:spPr>
        <p:txBody>
          <a:bodyPr wrap="none" anchor="t" anchorCtr="0">
            <a:noAutofit/>
          </a:bodyPr>
          <a:lstStyle>
            <a:lvl1pPr algn="r">
              <a:defRPr sz="3530">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414273" y="3317243"/>
            <a:ext cx="3259815" cy="1656131"/>
          </a:xfrm>
        </p:spPr>
        <p:txBody>
          <a:bodyPr>
            <a:normAutofit/>
          </a:bodyPr>
          <a:lstStyle>
            <a:lvl1pPr marL="0" indent="0" algn="r">
              <a:buNone/>
              <a:defRPr sz="1765">
                <a:solidFill>
                  <a:srgbClr val="E45A1E"/>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6096002" y="1"/>
            <a:ext cx="6095999" cy="68579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2"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66624" y="2689656"/>
            <a:ext cx="2204778" cy="562410"/>
          </a:xfrm>
          <a:prstGeom prst="rect">
            <a:avLst/>
          </a:prstGeom>
        </p:spPr>
      </p:pic>
    </p:spTree>
    <p:extLst>
      <p:ext uri="{BB962C8B-B14F-4D97-AF65-F5344CB8AC3E}">
        <p14:creationId xmlns:p14="http://schemas.microsoft.com/office/powerpoint/2010/main" val="282418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2" name="Title 1"/>
          <p:cNvSpPr>
            <a:spLocks noGrp="1"/>
          </p:cNvSpPr>
          <p:nvPr>
            <p:ph type="ctrTitle"/>
          </p:nvPr>
        </p:nvSpPr>
        <p:spPr>
          <a:xfrm>
            <a:off x="381000" y="2938387"/>
            <a:ext cx="11430000" cy="537931"/>
          </a:xfrm>
        </p:spPr>
        <p:txBody>
          <a:bodyPr wrap="none" anchor="t" anchorCtr="0">
            <a:noAutofit/>
          </a:bodyPr>
          <a:lstStyle>
            <a:lvl1pPr algn="l">
              <a:defRPr sz="2745">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49941" y="3727850"/>
            <a:ext cx="7988613" cy="1656131"/>
          </a:xfrm>
        </p:spPr>
        <p:txBody>
          <a:bodyPr>
            <a:normAutofit/>
          </a:bodyPr>
          <a:lstStyle>
            <a:lvl1pPr marL="0" indent="0" algn="l">
              <a:buNone/>
              <a:defRPr sz="2353">
                <a:solidFill>
                  <a:schemeClr val="bg1"/>
                </a:solidFill>
                <a:latin typeface="Segoe UI Semilight" panose="020B0402040204020203" pitchFamily="34" charset="0"/>
                <a:cs typeface="Segoe UI Semilight" panose="020B0402040204020203" pitchFamily="34" charset="0"/>
              </a:defRPr>
            </a:lvl1pPr>
            <a:lvl2pPr marL="448267" indent="0" algn="ctr">
              <a:buNone/>
              <a:defRPr sz="1961"/>
            </a:lvl2pPr>
            <a:lvl3pPr marL="896533" indent="0" algn="ctr">
              <a:buNone/>
              <a:defRPr sz="1765"/>
            </a:lvl3pPr>
            <a:lvl4pPr marL="1344800" indent="0" algn="ctr">
              <a:buNone/>
              <a:defRPr sz="1569"/>
            </a:lvl4pPr>
            <a:lvl5pPr marL="1793067" indent="0" algn="ctr">
              <a:buNone/>
              <a:defRPr sz="1569"/>
            </a:lvl5pPr>
            <a:lvl6pPr marL="2241334" indent="0" algn="ctr">
              <a:buNone/>
              <a:defRPr sz="1569"/>
            </a:lvl6pPr>
            <a:lvl7pPr marL="2689600" indent="0" algn="ctr">
              <a:buNone/>
              <a:defRPr sz="1569"/>
            </a:lvl7pPr>
            <a:lvl8pPr marL="3137867" indent="0" algn="ctr">
              <a:buNone/>
              <a:defRPr sz="1569"/>
            </a:lvl8pPr>
            <a:lvl9pPr marL="3586133" indent="0" algn="ctr">
              <a:buNone/>
              <a:defRPr sz="156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414181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6/5/2025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68204690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6/5/2025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419032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6/5/2025</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58187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470" y="457615"/>
            <a:ext cx="3932568" cy="1600096"/>
          </a:xfrm>
        </p:spPr>
        <p:txBody>
          <a:bodyPr anchor="b"/>
          <a:lstStyle>
            <a:lvl1pPr>
              <a:defRPr sz="3137"/>
            </a:lvl1pPr>
          </a:lstStyle>
          <a:p>
            <a:r>
              <a:rPr lang="en-US"/>
              <a:t>Click to edit Master title style</a:t>
            </a:r>
          </a:p>
        </p:txBody>
      </p:sp>
      <p:sp>
        <p:nvSpPr>
          <p:cNvPr id="3" name="Picture Placeholder 2"/>
          <p:cNvSpPr>
            <a:spLocks noGrp="1"/>
          </p:cNvSpPr>
          <p:nvPr>
            <p:ph type="pic" idx="1"/>
          </p:nvPr>
        </p:nvSpPr>
        <p:spPr>
          <a:xfrm>
            <a:off x="5183937" y="986833"/>
            <a:ext cx="6171746" cy="4873445"/>
          </a:xfrm>
        </p:spPr>
        <p:txBody>
          <a:bodyPr/>
          <a:lstStyle>
            <a:lvl1pPr marL="0" indent="0">
              <a:buNone/>
              <a:defRPr sz="3137">
                <a:latin typeface="Segoe UI" panose="020B0502040204020203" pitchFamily="34" charset="0"/>
              </a:defRPr>
            </a:lvl1pPr>
            <a:lvl2pPr marL="448267" indent="0">
              <a:buNone/>
              <a:defRPr sz="2745"/>
            </a:lvl2pPr>
            <a:lvl3pPr marL="896533" indent="0">
              <a:buNone/>
              <a:defRPr sz="2353"/>
            </a:lvl3pPr>
            <a:lvl4pPr marL="1344800" indent="0">
              <a:buNone/>
              <a:defRPr sz="1961"/>
            </a:lvl4pPr>
            <a:lvl5pPr marL="1793067" indent="0">
              <a:buNone/>
              <a:defRPr sz="1961"/>
            </a:lvl5pPr>
            <a:lvl6pPr marL="2241334" indent="0">
              <a:buNone/>
              <a:defRPr sz="1961"/>
            </a:lvl6pPr>
            <a:lvl7pPr marL="2689600" indent="0">
              <a:buNone/>
              <a:defRPr sz="1961"/>
            </a:lvl7pPr>
            <a:lvl8pPr marL="3137867" indent="0">
              <a:buNone/>
              <a:defRPr sz="1961"/>
            </a:lvl8pPr>
            <a:lvl9pPr marL="3586133" indent="0">
              <a:buNone/>
              <a:defRPr sz="1961"/>
            </a:lvl9pPr>
          </a:lstStyle>
          <a:p>
            <a:r>
              <a:rPr lang="en-US" dirty="0"/>
              <a:t>Click icon to add picture</a:t>
            </a:r>
          </a:p>
        </p:txBody>
      </p:sp>
      <p:sp>
        <p:nvSpPr>
          <p:cNvPr id="4" name="Text Placeholder 3"/>
          <p:cNvSpPr>
            <a:spLocks noGrp="1"/>
          </p:cNvSpPr>
          <p:nvPr>
            <p:ph type="body" sz="half" idx="2"/>
          </p:nvPr>
        </p:nvSpPr>
        <p:spPr>
          <a:xfrm>
            <a:off x="840470" y="2057712"/>
            <a:ext cx="3932568" cy="3811903"/>
          </a:xfrm>
        </p:spPr>
        <p:txBody>
          <a:bodyPr/>
          <a:lstStyle>
            <a:lvl1pPr marL="0" indent="0">
              <a:buNone/>
              <a:defRPr sz="1569">
                <a:latin typeface="Segoe UI" panose="020B0502040204020203" pitchFamily="34" charset="0"/>
              </a:defRPr>
            </a:lvl1pPr>
            <a:lvl2pPr marL="448267" indent="0">
              <a:buNone/>
              <a:defRPr sz="1372"/>
            </a:lvl2pPr>
            <a:lvl3pPr marL="896533" indent="0">
              <a:buNone/>
              <a:defRPr sz="1177"/>
            </a:lvl3pPr>
            <a:lvl4pPr marL="1344800" indent="0">
              <a:buNone/>
              <a:defRPr sz="981"/>
            </a:lvl4pPr>
            <a:lvl5pPr marL="1793067" indent="0">
              <a:buNone/>
              <a:defRPr sz="981"/>
            </a:lvl5pPr>
            <a:lvl6pPr marL="2241334" indent="0">
              <a:buNone/>
              <a:defRPr sz="981"/>
            </a:lvl6pPr>
            <a:lvl7pPr marL="2689600" indent="0">
              <a:buNone/>
              <a:defRPr sz="981"/>
            </a:lvl7pPr>
            <a:lvl8pPr marL="3137867" indent="0">
              <a:buNone/>
              <a:defRPr sz="981"/>
            </a:lvl8pPr>
            <a:lvl9pPr marL="3586133" indent="0">
              <a:buNone/>
              <a:defRPr sz="981"/>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6/5/2025</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30344046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1432830"/>
            <a:ext cx="11430000" cy="4350456"/>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381000" y="1021080"/>
            <a:ext cx="11487856" cy="228535"/>
          </a:xfrm>
        </p:spPr>
        <p:txBody>
          <a:bodyPr lIns="9144" tIns="0" rIns="0" bIns="0">
            <a:spAutoFit/>
          </a:bodyPr>
          <a:lstStyle>
            <a:lvl1pPr marL="0" indent="0">
              <a:buNone/>
              <a:defRPr sz="1650" spc="-14"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333816" y="6270900"/>
            <a:ext cx="10739714" cy="428383"/>
          </a:xfrm>
          <a:prstGeom prst="rect">
            <a:avLst/>
          </a:prstGeom>
        </p:spPr>
        <p:txBody>
          <a:bodyPr vert="horz" lIns="91440" tIns="45720" rIns="91440" bIns="45720" rtlCol="0" anchor="ctr"/>
          <a:lstStyle>
            <a:lvl1pPr algn="l">
              <a:defRPr sz="687">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22849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350883" y="347096"/>
            <a:ext cx="10985432" cy="764390"/>
          </a:xfrm>
        </p:spPr>
        <p:txBody>
          <a:bodyPr anchor="b">
            <a:normAutofit/>
          </a:bodyPr>
          <a:lstStyle>
            <a:lvl1pPr algn="l">
              <a:defRPr sz="4000" b="0" i="0">
                <a:solidFill>
                  <a:srgbClr val="063A79"/>
                </a:solidFill>
                <a:latin typeface="Poppins SemiBold" panose="00000700000000000000" pitchFamily="2" charset="0"/>
                <a:cs typeface="Poppins SemiBold" panose="00000700000000000000" pitchFamily="2"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1002852" y="6337495"/>
            <a:ext cx="767123" cy="264231"/>
          </a:xfrm>
          <a:prstGeom prst="rect">
            <a:avLst/>
          </a:prstGeom>
        </p:spPr>
      </p:pic>
      <p:sp>
        <p:nvSpPr>
          <p:cNvPr id="2" name="Rectangle 1">
            <a:extLst>
              <a:ext uri="{FF2B5EF4-FFF2-40B4-BE49-F238E27FC236}">
                <a16:creationId xmlns:a16="http://schemas.microsoft.com/office/drawing/2014/main" id="{FEEC62C7-21A3-29A1-2073-C46D015B8769}"/>
              </a:ext>
            </a:extLst>
          </p:cNvPr>
          <p:cNvSpPr/>
          <p:nvPr userDrawn="1"/>
        </p:nvSpPr>
        <p:spPr>
          <a:xfrm flipV="1">
            <a:off x="1" y="365239"/>
            <a:ext cx="7974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8" b="1"/>
              <a:t>  </a:t>
            </a:r>
          </a:p>
        </p:txBody>
      </p:sp>
    </p:spTree>
    <p:extLst>
      <p:ext uri="{BB962C8B-B14F-4D97-AF65-F5344CB8AC3E}">
        <p14:creationId xmlns:p14="http://schemas.microsoft.com/office/powerpoint/2010/main" val="263050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31175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2" name="Title 1"/>
          <p:cNvSpPr>
            <a:spLocks noGrp="1"/>
          </p:cNvSpPr>
          <p:nvPr>
            <p:ph type="title"/>
          </p:nvPr>
        </p:nvSpPr>
        <p:spPr>
          <a:xfrm>
            <a:off x="266700" y="266700"/>
            <a:ext cx="10515211" cy="45720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266700" y="1143000"/>
            <a:ext cx="10515211" cy="4350456"/>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31907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43000"/>
            <a:ext cx="12192000" cy="9404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246047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2192000" cy="68580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Segoe UI" panose="020B0502040204020203" pitchFamily="34" charset="0"/>
              </a:rPr>
              <a:t>		</a:t>
            </a:r>
          </a:p>
        </p:txBody>
      </p:sp>
      <p:sp>
        <p:nvSpPr>
          <p:cNvPr id="3" name="Text Placeholder 2"/>
          <p:cNvSpPr>
            <a:spLocks noGrp="1"/>
          </p:cNvSpPr>
          <p:nvPr>
            <p:ph type="body" idx="1"/>
          </p:nvPr>
        </p:nvSpPr>
        <p:spPr>
          <a:xfrm>
            <a:off x="762000" y="4724400"/>
            <a:ext cx="10515210" cy="1524000"/>
          </a:xfrm>
        </p:spPr>
        <p:txBody>
          <a:bodyPr/>
          <a:lstStyle>
            <a:lvl1pPr marL="0" indent="0">
              <a:buNone/>
              <a:defRPr sz="2353">
                <a:solidFill>
                  <a:schemeClr val="bg1"/>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762000" y="3657600"/>
            <a:ext cx="10668000" cy="914400"/>
          </a:xfrm>
        </p:spPr>
        <p:txBody>
          <a:bodyPr tIns="91440" bIns="91440" anchor="t" anchorCtr="0">
            <a:noAutofit/>
          </a:bodyPr>
          <a:lstStyle>
            <a:lvl1pPr algn="l">
              <a:defRPr sz="5295">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1407782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390669" y="-1"/>
            <a:ext cx="14582669" cy="6858000"/>
          </a:xfrm>
          <a:prstGeom prst="rect">
            <a:avLst/>
          </a:prstGeom>
        </p:spPr>
      </p:pic>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331035"/>
            <a:ext cx="11205363" cy="896552"/>
          </a:xfrm>
        </p:spPr>
        <p:txBody>
          <a:bodyPr anchor="t" anchorCtr="0">
            <a:noAutofit/>
          </a:bodyPr>
          <a:lstStyle>
            <a:lvl1pPr algn="l">
              <a:defRPr sz="5295">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31394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3"/>
            <a:ext cx="12192000" cy="68580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832171" y="4590160"/>
            <a:ext cx="10515210" cy="1498923"/>
          </a:xfrm>
        </p:spPr>
        <p:txBody>
          <a:bodyPr/>
          <a:lstStyle>
            <a:lvl1pPr marL="0" indent="0">
              <a:buNone/>
              <a:defRPr sz="2353">
                <a:solidFill>
                  <a:schemeClr val="tx1">
                    <a:tint val="75000"/>
                  </a:schemeClr>
                </a:solidFill>
                <a:latin typeface="Segoe UI" panose="020B0502040204020203" pitchFamily="34" charset="0"/>
              </a:defRPr>
            </a:lvl1pPr>
            <a:lvl2pPr marL="448267" indent="0">
              <a:buNone/>
              <a:defRPr sz="1961">
                <a:solidFill>
                  <a:schemeClr val="tx1">
                    <a:tint val="75000"/>
                  </a:schemeClr>
                </a:solidFill>
              </a:defRPr>
            </a:lvl2pPr>
            <a:lvl3pPr marL="896533" indent="0">
              <a:buNone/>
              <a:defRPr sz="1765">
                <a:solidFill>
                  <a:schemeClr val="tx1">
                    <a:tint val="75000"/>
                  </a:schemeClr>
                </a:solidFill>
              </a:defRPr>
            </a:lvl3pPr>
            <a:lvl4pPr marL="1344800" indent="0">
              <a:buNone/>
              <a:defRPr sz="1569">
                <a:solidFill>
                  <a:schemeClr val="tx1">
                    <a:tint val="75000"/>
                  </a:schemeClr>
                </a:solidFill>
              </a:defRPr>
            </a:lvl4pPr>
            <a:lvl5pPr marL="1793067" indent="0">
              <a:buNone/>
              <a:defRPr sz="1569">
                <a:solidFill>
                  <a:schemeClr val="tx1">
                    <a:tint val="75000"/>
                  </a:schemeClr>
                </a:solidFill>
              </a:defRPr>
            </a:lvl5pPr>
            <a:lvl6pPr marL="2241334" indent="0">
              <a:buNone/>
              <a:defRPr sz="1569">
                <a:solidFill>
                  <a:schemeClr val="tx1">
                    <a:tint val="75000"/>
                  </a:schemeClr>
                </a:solidFill>
              </a:defRPr>
            </a:lvl6pPr>
            <a:lvl7pPr marL="2689600" indent="0">
              <a:buNone/>
              <a:defRPr sz="1569">
                <a:solidFill>
                  <a:schemeClr val="tx1">
                    <a:tint val="75000"/>
                  </a:schemeClr>
                </a:solidFill>
              </a:defRPr>
            </a:lvl7pPr>
            <a:lvl8pPr marL="3137867" indent="0">
              <a:buNone/>
              <a:defRPr sz="1569">
                <a:solidFill>
                  <a:schemeClr val="tx1">
                    <a:tint val="75000"/>
                  </a:schemeClr>
                </a:solidFill>
              </a:defRPr>
            </a:lvl8pPr>
            <a:lvl9pPr marL="3586133" indent="0">
              <a:buNone/>
              <a:defRPr sz="1569">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6/5/2025</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832170" y="2980723"/>
            <a:ext cx="11205363" cy="896552"/>
          </a:xfrm>
        </p:spPr>
        <p:txBody>
          <a:bodyPr anchor="t" anchorCtr="0">
            <a:noAutofit/>
          </a:bodyPr>
          <a:lstStyle>
            <a:lvl1pPr algn="l">
              <a:defRPr sz="5295">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0400" y="6400800"/>
            <a:ext cx="704426" cy="182880"/>
          </a:xfrm>
          <a:prstGeom prst="rect">
            <a:avLst/>
          </a:prstGeom>
        </p:spPr>
      </p:pic>
    </p:spTree>
    <p:extLst>
      <p:ext uri="{BB962C8B-B14F-4D97-AF65-F5344CB8AC3E}">
        <p14:creationId xmlns:p14="http://schemas.microsoft.com/office/powerpoint/2010/main" val="45598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6/5/2025</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13978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28600"/>
            <a:ext cx="11430000" cy="533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80999" y="1143000"/>
            <a:ext cx="114300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1" y="6356806"/>
            <a:ext cx="2743459" cy="304800"/>
          </a:xfrm>
          <a:prstGeom prst="rect">
            <a:avLst/>
          </a:prstGeom>
        </p:spPr>
        <p:txBody>
          <a:bodyPr vert="horz" lIns="91440" tIns="45720" rIns="91440" bIns="45720" rtlCol="0" anchor="ctr"/>
          <a:lstStyle>
            <a:lvl1pPr algn="l">
              <a:defRPr sz="1177">
                <a:solidFill>
                  <a:schemeClr val="tx1">
                    <a:tint val="75000"/>
                  </a:schemeClr>
                </a:solidFill>
                <a:latin typeface="Segoe UI" panose="020B0502040204020203" pitchFamily="34" charset="0"/>
              </a:defRPr>
            </a:lvl1pPr>
          </a:lstStyle>
          <a:p>
            <a:fld id="{6C1EC331-590E-4679-816A-DCB458BBD7AB}" type="datetime1">
              <a:rPr lang="en-US" smtClean="0"/>
              <a:t>6/5/2025</a:t>
            </a:fld>
            <a:endParaRPr lang="en-US" dirty="0"/>
          </a:p>
        </p:txBody>
      </p:sp>
      <p:sp>
        <p:nvSpPr>
          <p:cNvPr id="5" name="Footer Placeholder 4"/>
          <p:cNvSpPr>
            <a:spLocks noGrp="1"/>
          </p:cNvSpPr>
          <p:nvPr>
            <p:ph type="ftr" sz="quarter" idx="3"/>
          </p:nvPr>
        </p:nvSpPr>
        <p:spPr>
          <a:xfrm>
            <a:off x="4038408" y="6356806"/>
            <a:ext cx="4115189" cy="364224"/>
          </a:xfrm>
          <a:prstGeom prst="rect">
            <a:avLst/>
          </a:prstGeom>
        </p:spPr>
        <p:txBody>
          <a:bodyPr vert="horz" lIns="91440" tIns="45720" rIns="91440" bIns="45720" rtlCol="0" anchor="ctr"/>
          <a:lstStyle>
            <a:lvl1pPr algn="ctr">
              <a:defRPr sz="1177">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1277600" y="6356805"/>
            <a:ext cx="533400" cy="304800"/>
          </a:xfrm>
          <a:prstGeom prst="rect">
            <a:avLst/>
          </a:prstGeom>
        </p:spPr>
        <p:txBody>
          <a:bodyPr vert="horz" lIns="91440" tIns="45720" rIns="91440" bIns="45720" rtlCol="0" anchor="ctr"/>
          <a:lstStyle>
            <a:lvl1pPr algn="r">
              <a:defRPr sz="1177">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1925187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lvl1pPr algn="l" defTabSz="896533" rtl="0" eaLnBrk="1" latinLnBrk="0" hangingPunct="1">
        <a:lnSpc>
          <a:spcPct val="90000"/>
        </a:lnSpc>
        <a:spcBef>
          <a:spcPct val="0"/>
        </a:spcBef>
        <a:buNone/>
        <a:defRPr sz="3333" kern="1200">
          <a:solidFill>
            <a:schemeClr val="tx1"/>
          </a:solidFill>
          <a:latin typeface="+mj-lt"/>
          <a:ea typeface="+mj-ea"/>
          <a:cs typeface="+mj-cs"/>
        </a:defRPr>
      </a:lvl1pPr>
    </p:titleStyle>
    <p:bodyStyle>
      <a:lvl1pPr marL="224134" indent="-224134" algn="l" defTabSz="896533" rtl="0" eaLnBrk="1" latinLnBrk="0" hangingPunct="1">
        <a:lnSpc>
          <a:spcPct val="90000"/>
        </a:lnSpc>
        <a:spcBef>
          <a:spcPts val="981"/>
        </a:spcBef>
        <a:buFont typeface="Arial" panose="020B0604020202020204" pitchFamily="34" charset="0"/>
        <a:buChar char="•"/>
        <a:defRPr sz="1961" kern="1200">
          <a:solidFill>
            <a:schemeClr val="tx1"/>
          </a:solidFill>
          <a:latin typeface="Segoe UI" panose="020B0502040204020203" pitchFamily="34" charset="0"/>
          <a:ea typeface="+mn-ea"/>
          <a:cs typeface="+mn-cs"/>
        </a:defRPr>
      </a:lvl1pPr>
      <a:lvl2pPr marL="6724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Segoe UI" panose="020B0502040204020203" pitchFamily="34" charset="0"/>
          <a:ea typeface="+mn-ea"/>
          <a:cs typeface="+mn-cs"/>
        </a:defRPr>
      </a:lvl2pPr>
      <a:lvl3pPr marL="1120667" indent="-224134" algn="l" defTabSz="896533" rtl="0" eaLnBrk="1" latinLnBrk="0" hangingPunct="1">
        <a:lnSpc>
          <a:spcPct val="90000"/>
        </a:lnSpc>
        <a:spcBef>
          <a:spcPts val="490"/>
        </a:spcBef>
        <a:buFont typeface="Arial" panose="020B0604020202020204" pitchFamily="34" charset="0"/>
        <a:buChar char="•"/>
        <a:defRPr sz="1569" kern="1200">
          <a:solidFill>
            <a:schemeClr val="tx1"/>
          </a:solidFill>
          <a:latin typeface="Segoe UI" panose="020B0502040204020203" pitchFamily="34" charset="0"/>
          <a:ea typeface="+mn-ea"/>
          <a:cs typeface="+mn-cs"/>
        </a:defRPr>
      </a:lvl3pPr>
      <a:lvl4pPr marL="1568933"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4pPr>
      <a:lvl5pPr marL="2017200" indent="-224134" algn="l" defTabSz="896533" rtl="0" eaLnBrk="1" latinLnBrk="0" hangingPunct="1">
        <a:lnSpc>
          <a:spcPct val="90000"/>
        </a:lnSpc>
        <a:spcBef>
          <a:spcPts val="490"/>
        </a:spcBef>
        <a:buFont typeface="Arial" panose="020B0604020202020204" pitchFamily="34" charset="0"/>
        <a:buChar char="•"/>
        <a:defRPr sz="1372" kern="1200">
          <a:solidFill>
            <a:schemeClr val="tx1"/>
          </a:solidFill>
          <a:latin typeface="Segoe UI" panose="020B0502040204020203" pitchFamily="34" charset="0"/>
          <a:ea typeface="+mn-ea"/>
          <a:cs typeface="+mn-cs"/>
        </a:defRPr>
      </a:lvl5pPr>
      <a:lvl6pPr marL="2465466"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733"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2000"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10267" indent="-224134" algn="l" defTabSz="896533"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533" rtl="0" eaLnBrk="1" latinLnBrk="0" hangingPunct="1">
        <a:defRPr sz="1765" kern="1200">
          <a:solidFill>
            <a:schemeClr val="tx1"/>
          </a:solidFill>
          <a:latin typeface="+mn-lt"/>
          <a:ea typeface="+mn-ea"/>
          <a:cs typeface="+mn-cs"/>
        </a:defRPr>
      </a:lvl1pPr>
      <a:lvl2pPr marL="448267" algn="l" defTabSz="896533" rtl="0" eaLnBrk="1" latinLnBrk="0" hangingPunct="1">
        <a:defRPr sz="1765" kern="1200">
          <a:solidFill>
            <a:schemeClr val="tx1"/>
          </a:solidFill>
          <a:latin typeface="+mn-lt"/>
          <a:ea typeface="+mn-ea"/>
          <a:cs typeface="+mn-cs"/>
        </a:defRPr>
      </a:lvl2pPr>
      <a:lvl3pPr marL="896533" algn="l" defTabSz="896533" rtl="0" eaLnBrk="1" latinLnBrk="0" hangingPunct="1">
        <a:defRPr sz="1765" kern="1200">
          <a:solidFill>
            <a:schemeClr val="tx1"/>
          </a:solidFill>
          <a:latin typeface="+mn-lt"/>
          <a:ea typeface="+mn-ea"/>
          <a:cs typeface="+mn-cs"/>
        </a:defRPr>
      </a:lvl3pPr>
      <a:lvl4pPr marL="1344800" algn="l" defTabSz="896533" rtl="0" eaLnBrk="1" latinLnBrk="0" hangingPunct="1">
        <a:defRPr sz="1765" kern="1200">
          <a:solidFill>
            <a:schemeClr val="tx1"/>
          </a:solidFill>
          <a:latin typeface="+mn-lt"/>
          <a:ea typeface="+mn-ea"/>
          <a:cs typeface="+mn-cs"/>
        </a:defRPr>
      </a:lvl4pPr>
      <a:lvl5pPr marL="1793067" algn="l" defTabSz="896533" rtl="0" eaLnBrk="1" latinLnBrk="0" hangingPunct="1">
        <a:defRPr sz="1765" kern="1200">
          <a:solidFill>
            <a:schemeClr val="tx1"/>
          </a:solidFill>
          <a:latin typeface="+mn-lt"/>
          <a:ea typeface="+mn-ea"/>
          <a:cs typeface="+mn-cs"/>
        </a:defRPr>
      </a:lvl5pPr>
      <a:lvl6pPr marL="2241334" algn="l" defTabSz="896533" rtl="0" eaLnBrk="1" latinLnBrk="0" hangingPunct="1">
        <a:defRPr sz="1765" kern="1200">
          <a:solidFill>
            <a:schemeClr val="tx1"/>
          </a:solidFill>
          <a:latin typeface="+mn-lt"/>
          <a:ea typeface="+mn-ea"/>
          <a:cs typeface="+mn-cs"/>
        </a:defRPr>
      </a:lvl6pPr>
      <a:lvl7pPr marL="2689600" algn="l" defTabSz="896533" rtl="0" eaLnBrk="1" latinLnBrk="0" hangingPunct="1">
        <a:defRPr sz="1765" kern="1200">
          <a:solidFill>
            <a:schemeClr val="tx1"/>
          </a:solidFill>
          <a:latin typeface="+mn-lt"/>
          <a:ea typeface="+mn-ea"/>
          <a:cs typeface="+mn-cs"/>
        </a:defRPr>
      </a:lvl7pPr>
      <a:lvl8pPr marL="3137867" algn="l" defTabSz="896533" rtl="0" eaLnBrk="1" latinLnBrk="0" hangingPunct="1">
        <a:defRPr sz="1765" kern="1200">
          <a:solidFill>
            <a:schemeClr val="tx1"/>
          </a:solidFill>
          <a:latin typeface="+mn-lt"/>
          <a:ea typeface="+mn-ea"/>
          <a:cs typeface="+mn-cs"/>
        </a:defRPr>
      </a:lvl8pPr>
      <a:lvl9pPr marL="3586133" algn="l" defTabSz="89653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arysplaceseattle.org/" TargetMode="External"/><Relationship Id="rId2" Type="http://schemas.openxmlformats.org/officeDocument/2006/relationships/image" Target="../media/image11.tif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B45C-F39C-6162-7B6E-AA11FD8DEC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CDB6D-1FB5-6895-8C35-ABED7A01897A}"/>
              </a:ext>
            </a:extLst>
          </p:cNvPr>
          <p:cNvSpPr>
            <a:spLocks noGrp="1"/>
          </p:cNvSpPr>
          <p:nvPr>
            <p:ph type="sldNum" sz="quarter" idx="12"/>
          </p:nvPr>
        </p:nvSpPr>
        <p:spPr>
          <a:xfrm>
            <a:off x="8845516" y="6454780"/>
            <a:ext cx="2743200" cy="154809"/>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lumMod val="85000"/>
                    <a:lumOff val="1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6F86DB-78DF-EB43-A6BE-40415A3A0052}" type="slidenum">
              <a:rPr lang="en-US" smtClean="0"/>
              <a:pPr/>
              <a:t>1</a:t>
            </a:fld>
            <a:endParaRPr lang="en-US"/>
          </a:p>
        </p:txBody>
      </p:sp>
      <p:sp>
        <p:nvSpPr>
          <p:cNvPr id="7" name="Title 1">
            <a:extLst>
              <a:ext uri="{FF2B5EF4-FFF2-40B4-BE49-F238E27FC236}">
                <a16:creationId xmlns:a16="http://schemas.microsoft.com/office/drawing/2014/main" id="{C732D0C6-9CE0-DC42-02FA-48C06C074F15}"/>
              </a:ext>
            </a:extLst>
          </p:cNvPr>
          <p:cNvSpPr txBox="1">
            <a:spLocks/>
          </p:cNvSpPr>
          <p:nvPr/>
        </p:nvSpPr>
        <p:spPr>
          <a:xfrm>
            <a:off x="516732" y="442952"/>
            <a:ext cx="11430000" cy="7083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0" i="0" kern="1200">
                <a:solidFill>
                  <a:srgbClr val="063A79"/>
                </a:solidFill>
                <a:latin typeface="Arial" panose="020B0604020202020204" pitchFamily="34" charset="0"/>
                <a:ea typeface="+mj-ea"/>
                <a:cs typeface="Arial" panose="020B0604020202020204" pitchFamily="34" charset="0"/>
              </a:defRPr>
            </a:lvl1pPr>
          </a:lstStyle>
          <a:p>
            <a:r>
              <a:rPr lang="en-US" sz="4000" dirty="0"/>
              <a:t>Mary’s Place – Non-Profit Website Support</a:t>
            </a:r>
            <a:endParaRPr lang="en-US" dirty="0">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A2187733-E7D5-FDB9-6CCE-76ADA5B6111F}"/>
              </a:ext>
            </a:extLst>
          </p:cNvPr>
          <p:cNvSpPr txBox="1"/>
          <p:nvPr/>
        </p:nvSpPr>
        <p:spPr>
          <a:xfrm>
            <a:off x="641768" y="1425983"/>
            <a:ext cx="7677101" cy="1267911"/>
          </a:xfrm>
          <a:prstGeom prst="rect">
            <a:avLst/>
          </a:prstGeom>
          <a:noFill/>
        </p:spPr>
        <p:txBody>
          <a:bodyPr wrap="square" rtlCol="0">
            <a:spAutoFit/>
          </a:bodyPr>
          <a:lstStyle/>
          <a:p>
            <a:r>
              <a:rPr lang="en-US" sz="1600" b="1" dirty="0">
                <a:solidFill>
                  <a:srgbClr val="008AD9"/>
                </a:solidFill>
                <a:latin typeface="Poppins" panose="00000500000000000000" pitchFamily="2" charset="0"/>
                <a:cs typeface="Poppins" panose="00000500000000000000" pitchFamily="2" charset="0"/>
              </a:rPr>
              <a:t>What We Did</a:t>
            </a:r>
          </a:p>
          <a:p>
            <a:pPr marL="0" marR="0" lvl="0" indent="0" algn="l" defTabSz="976845"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2B2B2B"/>
                </a:solidFill>
                <a:effectLst/>
                <a:uLnTx/>
                <a:uFillTx/>
                <a:latin typeface="Segoe UI"/>
                <a:ea typeface="MS Mincho"/>
                <a:cs typeface="Segoe UI"/>
              </a:rPr>
              <a:t>Affirma</a:t>
            </a:r>
            <a:r>
              <a:rPr kumimoji="0" lang="en-US" sz="1400" b="0" i="0" u="none" strike="noStrike" kern="1200" cap="none" spc="0" normalizeH="0" baseline="0" noProof="0" dirty="0">
                <a:ln>
                  <a:noFill/>
                </a:ln>
                <a:solidFill>
                  <a:srgbClr val="2B2B2B"/>
                </a:solidFill>
                <a:effectLst/>
                <a:uLnTx/>
                <a:uFillTx/>
                <a:latin typeface="Segoe UI"/>
                <a:ea typeface="MS Mincho"/>
                <a:cs typeface="Segoe UI"/>
              </a:rPr>
              <a:t> supported Mary’s place with redesigning their public facing website. They did brand exploration exercises around colors, fonts and iconography.  With client stakeholder sessions they were able to define the user interface strategy and create UX website templates to support their move from WordPress to </a:t>
            </a:r>
            <a:r>
              <a:rPr kumimoji="0" lang="en-US" sz="1400" b="0" i="0" u="none" strike="noStrike" kern="1200" cap="none" spc="0" normalizeH="0" baseline="0" noProof="0" dirty="0" err="1">
                <a:ln>
                  <a:noFill/>
                </a:ln>
                <a:solidFill>
                  <a:srgbClr val="2B2B2B"/>
                </a:solidFill>
                <a:effectLst/>
                <a:uLnTx/>
                <a:uFillTx/>
                <a:latin typeface="Segoe UI"/>
                <a:ea typeface="MS Mincho"/>
                <a:cs typeface="Segoe UI"/>
              </a:rPr>
              <a:t>SquareSpace</a:t>
            </a:r>
            <a:r>
              <a:rPr kumimoji="0" lang="en-US" sz="1400" b="0" i="0" u="none" strike="noStrike" kern="1200" cap="none" spc="0" normalizeH="0" baseline="0" noProof="0" dirty="0">
                <a:ln>
                  <a:noFill/>
                </a:ln>
                <a:solidFill>
                  <a:srgbClr val="2B2B2B"/>
                </a:solidFill>
                <a:effectLst/>
                <a:uLnTx/>
                <a:uFillTx/>
                <a:latin typeface="Segoe UI"/>
                <a:ea typeface="MS Mincho"/>
                <a:cs typeface="Segoe UI"/>
              </a:rPr>
              <a:t>.   </a:t>
            </a:r>
          </a:p>
        </p:txBody>
      </p:sp>
      <p:sp>
        <p:nvSpPr>
          <p:cNvPr id="3" name="Rectangle 2">
            <a:extLst>
              <a:ext uri="{FF2B5EF4-FFF2-40B4-BE49-F238E27FC236}">
                <a16:creationId xmlns:a16="http://schemas.microsoft.com/office/drawing/2014/main" id="{8A4EE4F4-65A9-84F5-1D3A-EC14E4F340F5}"/>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8" b="0" i="0" u="none" strike="noStrike" kern="1200" cap="none" spc="0" normalizeH="0" baseline="0" noProof="0">
                <a:ln>
                  <a:noFill/>
                </a:ln>
                <a:solidFill>
                  <a:prstClr val="white"/>
                </a:solidFill>
                <a:effectLst/>
                <a:uLnTx/>
                <a:uFillTx/>
                <a:latin typeface="Arial" panose="020B0604020202020204"/>
                <a:ea typeface="+mn-ea"/>
                <a:cs typeface="+mn-cs"/>
              </a:rPr>
              <a:t>  </a:t>
            </a:r>
          </a:p>
        </p:txBody>
      </p:sp>
      <p:pic>
        <p:nvPicPr>
          <p:cNvPr id="4" name="Picture 3">
            <a:extLst>
              <a:ext uri="{FF2B5EF4-FFF2-40B4-BE49-F238E27FC236}">
                <a16:creationId xmlns:a16="http://schemas.microsoft.com/office/drawing/2014/main" id="{2CCC1160-BA73-E8B3-0CA3-2C9337F8D7DB}"/>
              </a:ext>
            </a:extLst>
          </p:cNvPr>
          <p:cNvPicPr>
            <a:picLocks noChangeAspect="1"/>
          </p:cNvPicPr>
          <p:nvPr/>
        </p:nvPicPr>
        <p:blipFill>
          <a:blip r:embed="rId2"/>
          <a:stretch>
            <a:fillRect/>
          </a:stretch>
        </p:blipFill>
        <p:spPr>
          <a:xfrm>
            <a:off x="750052" y="2769497"/>
            <a:ext cx="7948779" cy="3920061"/>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B4500DC6-35C5-B505-7D43-C64853FBD1A2}"/>
              </a:ext>
            </a:extLst>
          </p:cNvPr>
          <p:cNvSpPr/>
          <p:nvPr/>
        </p:nvSpPr>
        <p:spPr>
          <a:xfrm>
            <a:off x="8845517" y="3665028"/>
            <a:ext cx="3101216" cy="326308"/>
          </a:xfrm>
          <a:prstGeom prst="rect">
            <a:avLst/>
          </a:prstGeom>
        </p:spPr>
        <p:txBody>
          <a:bodyPr wrap="square">
            <a:spAutoFit/>
          </a:bodyPr>
          <a:lstStyle/>
          <a:p>
            <a:pPr marL="0" marR="0" lvl="0" indent="0" algn="l" defTabSz="976845" rtl="0" eaLnBrk="1" fontAlgn="auto" latinLnBrk="0" hangingPunct="1">
              <a:lnSpc>
                <a:spcPct val="11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hlinkClick r:id="rId3"/>
              </a:rPr>
              <a:t>marysplaceseattle.org</a:t>
            </a:r>
            <a:endParaRPr kumimoji="0" lang="en-US" sz="1500" b="0" i="0" u="none" strike="noStrike" kern="1200" cap="none" spc="0" normalizeH="0" baseline="0" noProof="0" dirty="0">
              <a:ln>
                <a:noFill/>
              </a:ln>
              <a:solidFill>
                <a:srgbClr val="2B2B2B"/>
              </a:solidFill>
              <a:effectLst/>
              <a:uLnTx/>
              <a:uFillTx/>
              <a:latin typeface="Segoe UI" panose="020B0502040204020203" pitchFamily="34" charset="0"/>
              <a:ea typeface="MS Mincho" panose="02020609040205080304" pitchFamily="49" charset="-128"/>
              <a:cs typeface="Segoe UI" panose="020B0502040204020203" pitchFamily="34" charset="0"/>
            </a:endParaRPr>
          </a:p>
        </p:txBody>
      </p:sp>
    </p:spTree>
    <p:extLst>
      <p:ext uri="{BB962C8B-B14F-4D97-AF65-F5344CB8AC3E}">
        <p14:creationId xmlns:p14="http://schemas.microsoft.com/office/powerpoint/2010/main" val="168845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Custom Development</Value>
    </BusinessUnit>
    <Solutions xmlns="f0ee8362-fa7e-4bc9-ab88-7dcfb17cb19b">
      <Value>Websites</Value>
      <Value>UX/ UI Design</Value>
    </Solutions>
    <Industries xmlns="f0ee8362-fa7e-4bc9-ab88-7dcfb17cb19b">
      <Value>Non-Profit</Value>
    </Industries>
    <Notes0 xmlns="f0ee8362-fa7e-4bc9-ab88-7dcfb17cb19b" xsi:nil="true"/>
    <Named_x0020_Account xmlns="f0ee8362-fa7e-4bc9-ab88-7dcfb17cb19b" xsi:nil="true"/>
    <PlatTech xmlns="f0ee8362-fa7e-4bc9-ab88-7dcfb17cb19b">
      <Value>WordPress</Value>
    </PlatTech>
    <ProjectCompletionDate xmlns="f0ee8362-fa7e-4bc9-ab88-7dcfb17cb19b" xsi:nil="true"/>
    <ApprovedByClient xmlns="f0ee8362-fa7e-4bc9-ab88-7dcfb17cb19b">false</ApprovedByClient>
  </documentManagement>
</p:properti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40c5edf46ad0243c172d3e6a5f6fa751">
  <xsd:schema xmlns:xsd="http://www.w3.org/2001/XMLSchema" xmlns:xs="http://www.w3.org/2001/XMLSchema" xmlns:p="http://schemas.microsoft.com/office/2006/metadata/properties" xmlns:ns2="f0ee8362-fa7e-4bc9-ab88-7dcfb17cb19b" targetNamespace="http://schemas.microsoft.com/office/2006/metadata/properties" ma:root="true" ma:fieldsID="f48774ae5cf6ccd45b30992fa6c2b457"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CE950D-AEB9-45A3-BD37-DCAE7D77A2C2}">
  <ds:schemaRefs>
    <ds:schemaRef ds:uri="http://schemas.microsoft.com/sharepoint/v3/contenttype/forms"/>
  </ds:schemaRefs>
</ds:datastoreItem>
</file>

<file path=customXml/itemProps2.xml><?xml version="1.0" encoding="utf-8"?>
<ds:datastoreItem xmlns:ds="http://schemas.openxmlformats.org/officeDocument/2006/customXml" ds:itemID="{9F73A1F8-305E-4723-87B2-4ED75313CF44}">
  <ds:schemaRefs>
    <ds:schemaRef ds:uri="http://schemas.microsoft.com/office/2006/metadata/properties"/>
    <ds:schemaRef ds:uri="http://schemas.microsoft.com/office/infopath/2007/PartnerControls"/>
    <ds:schemaRef ds:uri="f0ee8362-fa7e-4bc9-ab88-7dcfb17cb19b"/>
  </ds:schemaRefs>
</ds:datastoreItem>
</file>

<file path=customXml/itemProps3.xml><?xml version="1.0" encoding="utf-8"?>
<ds:datastoreItem xmlns:ds="http://schemas.openxmlformats.org/officeDocument/2006/customXml" ds:itemID="{DABBD228-F4E7-4A8D-A4D5-6567814BB3A5}">
  <ds:schemaRefs>
    <ds:schemaRef ds:uri="http://schemas.microsoft.com/office/2006/metadata/customXsn"/>
  </ds:schemaRefs>
</ds:datastoreItem>
</file>

<file path=customXml/itemProps4.xml><?xml version="1.0" encoding="utf-8"?>
<ds:datastoreItem xmlns:ds="http://schemas.openxmlformats.org/officeDocument/2006/customXml" ds:itemID="{FCC8FB56-8339-45A7-AB06-A61FCC53A6FC}"/>
</file>

<file path=docProps/app.xml><?xml version="1.0" encoding="utf-8"?>
<Properties xmlns="http://schemas.openxmlformats.org/officeDocument/2006/extended-properties" xmlns:vt="http://schemas.openxmlformats.org/officeDocument/2006/docPropsVTypes">
  <TotalTime>1</TotalTime>
  <Words>67</Words>
  <Application>Microsoft Office PowerPoint</Application>
  <PresentationFormat>Widescreen</PresentationFormat>
  <Paragraphs>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Mary’s Place – Customer Facing Non-Profit</dc:title>
  <dc:creator>Doug Christel</dc:creator>
  <cp:lastModifiedBy>Doug Christel</cp:lastModifiedBy>
  <cp:revision>5</cp:revision>
  <dcterms:created xsi:type="dcterms:W3CDTF">2020-09-25T20:51:58Z</dcterms:created>
  <dcterms:modified xsi:type="dcterms:W3CDTF">2025-06-05T15:59:43Z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Business Unit">
    <vt:lpwstr/>
  </property>
  <property fmtid="{D5CDD505-2E9C-101B-9397-08002B2CF9AE}" pid="4" name="Category">
    <vt:lpwstr>6;#Case Study|8faa0ad1-25f0-4f56-8e38-f60e20c455d6</vt:lpwstr>
  </property>
  <property fmtid="{D5CDD505-2E9C-101B-9397-08002B2CF9AE}" pid="5" name="Industry">
    <vt:lpwstr>60;#Non-Profit|d41e53c6-e81f-4458-bd13-a262ad0b6699</vt:lpwstr>
  </property>
  <property fmtid="{D5CDD505-2E9C-101B-9397-08002B2CF9AE}" pid="6" name="Service_x0020_Offering">
    <vt:lpwstr/>
  </property>
  <property fmtid="{D5CDD505-2E9C-101B-9397-08002B2CF9AE}" pid="7" name="_ExtendedDescription">
    <vt:lpwstr/>
  </property>
  <property fmtid="{D5CDD505-2E9C-101B-9397-08002B2CF9AE}" pid="8" name="Service Offering">
    <vt:lpwstr/>
  </property>
  <property fmtid="{D5CDD505-2E9C-101B-9397-08002B2CF9AE}" pid="9" name="Business_x0020_Unit">
    <vt:lpwstr/>
  </property>
  <property fmtid="{D5CDD505-2E9C-101B-9397-08002B2CF9AE}" pid="10" name="Order">
    <vt:r8>54500</vt:r8>
  </property>
  <property fmtid="{D5CDD505-2E9C-101B-9397-08002B2CF9AE}" pid="11" name="xd_Signature">
    <vt:bool>false</vt:bool>
  </property>
  <property fmtid="{D5CDD505-2E9C-101B-9397-08002B2CF9AE}" pid="12" name="SO">
    <vt:lpwstr>19;#;#44;#</vt:lpwstr>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TriggerFlowInfo">
    <vt:lpwstr/>
  </property>
</Properties>
</file>